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0"/>
  </p:notesMasterIdLst>
  <p:handoutMasterIdLst>
    <p:handoutMasterId r:id="rId11"/>
  </p:handoutMasterIdLst>
  <p:sldIdLst>
    <p:sldId id="269" r:id="rId2"/>
    <p:sldId id="270" r:id="rId3"/>
    <p:sldId id="283" r:id="rId4"/>
    <p:sldId id="282" r:id="rId5"/>
    <p:sldId id="284" r:id="rId6"/>
    <p:sldId id="285" r:id="rId7"/>
    <p:sldId id="287" r:id="rId8"/>
    <p:sldId id="286" r:id="rId9"/>
  </p:sldIdLst>
  <p:sldSz cx="9144000" cy="6858000" type="screen4x3"/>
  <p:notesSz cx="7010400" cy="9296400"/>
  <p:defaultTextStyle>
    <a:defPPr rtl="0">
      <a:defRPr lang="es-e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2FF"/>
    <a:srgbClr val="D0021B"/>
    <a:srgbClr val="669999"/>
    <a:srgbClr val="CCCC00"/>
    <a:srgbClr val="330066"/>
    <a:srgbClr val="893611"/>
    <a:srgbClr val="A44114"/>
    <a:srgbClr val="F3B99F"/>
    <a:srgbClr val="B9491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155" autoAdjust="0"/>
  </p:normalViewPr>
  <p:slideViewPr>
    <p:cSldViewPr>
      <p:cViewPr varScale="1">
        <p:scale>
          <a:sx n="78" d="100"/>
          <a:sy n="78" d="100"/>
        </p:scale>
        <p:origin x="155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0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ángulo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rtlCol="0" anchor="t" anchorCtr="0" compatLnSpc="1">
            <a:prstTxWarp prst="textNoShape">
              <a:avLst/>
            </a:prstTxWarp>
          </a:bodyPr>
          <a:lstStyle>
            <a:lvl1pPr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 rtl="0"/>
            <a:endParaRPr lang="es-ES">
              <a:latin typeface="Arial" panose="020B0604020202020204" pitchFamily="34" charset="0"/>
            </a:endParaRPr>
          </a:p>
        </p:txBody>
      </p:sp>
      <p:sp>
        <p:nvSpPr>
          <p:cNvPr id="34819" name="Rectángulo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rtlCol="0" anchor="t" anchorCtr="0" compatLnSpc="1">
            <a:prstTxWarp prst="textNoShape">
              <a:avLst/>
            </a:prstTxWarp>
          </a:bodyPr>
          <a:lstStyle>
            <a:lvl1pPr algn="r"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 rtl="0"/>
            <a:fld id="{BFA57066-62E5-4966-BE06-27BD4FD03B6E}" type="datetime1">
              <a:rPr lang="es-ES" smtClean="0">
                <a:latin typeface="Arial" panose="020B0604020202020204" pitchFamily="34" charset="0"/>
              </a:rPr>
              <a:t>20/05/2021</a:t>
            </a:fld>
            <a:endParaRPr lang="es-ES">
              <a:latin typeface="Arial" panose="020B0604020202020204" pitchFamily="34" charset="0"/>
            </a:endParaRPr>
          </a:p>
        </p:txBody>
      </p:sp>
      <p:sp>
        <p:nvSpPr>
          <p:cNvPr id="34820" name="Rectángulo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rtlCol="0" anchor="b" anchorCtr="0" compatLnSpc="1">
            <a:prstTxWarp prst="textNoShape">
              <a:avLst/>
            </a:prstTxWarp>
          </a:bodyPr>
          <a:lstStyle>
            <a:lvl1pPr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 rtl="0"/>
            <a:endParaRPr lang="es-ES">
              <a:latin typeface="Arial" panose="020B0604020202020204" pitchFamily="34" charset="0"/>
            </a:endParaRPr>
          </a:p>
        </p:txBody>
      </p:sp>
      <p:sp>
        <p:nvSpPr>
          <p:cNvPr id="34821" name="Rectángulo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rtlCol="0" anchor="b" anchorCtr="0" compatLnSpc="1">
            <a:prstTxWarp prst="textNoShape">
              <a:avLst/>
            </a:prstTxWarp>
          </a:bodyPr>
          <a:lstStyle>
            <a:lvl1pPr algn="r"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 rtl="0"/>
            <a:fld id="{F0B6EC5B-DE15-4B62-9DC0-DE1BD893DD16}" type="slidenum">
              <a:rPr lang="es-ES" smtClean="0">
                <a:latin typeface="Arial" panose="020B0604020202020204" pitchFamily="34" charset="0"/>
              </a:rPr>
              <a:pPr rtl="0"/>
              <a:t>‹Nº›</a:t>
            </a:fld>
            <a:endParaRPr 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868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ángulo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rtlCol="0" anchor="t" anchorCtr="0" compatLnSpc="1">
            <a:prstTxWarp prst="textNoShape">
              <a:avLst/>
            </a:prstTxWarp>
          </a:bodyPr>
          <a:lstStyle>
            <a:lvl1pPr defTabSz="931863">
              <a:spcBef>
                <a:spcPct val="0"/>
              </a:spcBef>
              <a:buClrTx/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26627" name="Rectángulo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rtlCol="0" anchor="t" anchorCtr="0" compatLnSpc="1">
            <a:prstTxWarp prst="textNoShape">
              <a:avLst/>
            </a:prstTxWarp>
          </a:bodyPr>
          <a:lstStyle>
            <a:lvl1pPr algn="r" defTabSz="931863">
              <a:spcBef>
                <a:spcPct val="0"/>
              </a:spcBef>
              <a:buClrTx/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fld id="{ADE7A46C-C8A1-4C6E-A82C-5DC1390A3F9A}" type="datetime1">
              <a:rPr lang="es-ES" noProof="0" smtClean="0"/>
              <a:t>20/05/2021</a:t>
            </a:fld>
            <a:endParaRPr lang="es-ES" noProof="0"/>
          </a:p>
        </p:txBody>
      </p:sp>
      <p:sp>
        <p:nvSpPr>
          <p:cNvPr id="26628" name="Rectángulo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ángulo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rtlCol="0" anchor="t" anchorCtr="0" compatLnSpc="1">
            <a:prstTxWarp prst="textNoShape">
              <a:avLst/>
            </a:prstTxWarp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6630" name="Rectángulo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rtlCol="0" anchor="b" anchorCtr="0" compatLnSpc="1">
            <a:prstTxWarp prst="textNoShape">
              <a:avLst/>
            </a:prstTxWarp>
          </a:bodyPr>
          <a:lstStyle>
            <a:lvl1pPr defTabSz="931863">
              <a:spcBef>
                <a:spcPct val="0"/>
              </a:spcBef>
              <a:buClrTx/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26631" name="Rectángulo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rtlCol="0" anchor="b" anchorCtr="0" compatLnSpc="1">
            <a:prstTxWarp prst="textNoShape">
              <a:avLst/>
            </a:prstTxWarp>
          </a:bodyPr>
          <a:lstStyle>
            <a:lvl1pPr algn="r" defTabSz="931863">
              <a:spcBef>
                <a:spcPct val="0"/>
              </a:spcBef>
              <a:buClrTx/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fld id="{823FACB9-4E35-4CB3-835A-2EBF55FAEDE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18694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ACB9-4E35-4CB3-835A-2EBF55FAEDE3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68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ACB9-4E35-4CB3-835A-2EBF55FAEDE3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03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ACB9-4E35-4CB3-835A-2EBF55FAEDE3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951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ACB9-4E35-4CB3-835A-2EBF55FAEDE3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22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ACB9-4E35-4CB3-835A-2EBF55FAEDE3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7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ACB9-4E35-4CB3-835A-2EBF55FAEDE3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27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ínea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/>
          <a:lstStyle/>
          <a:p>
            <a:pPr rtl="0"/>
            <a:endParaRPr lang="es-ES" noProof="0">
              <a:latin typeface="Arial" panose="020B0604020202020204" pitchFamily="34" charset="0"/>
            </a:endParaRPr>
          </a:p>
        </p:txBody>
      </p:sp>
      <p:grpSp>
        <p:nvGrpSpPr>
          <p:cNvPr id="47112" name="Grupo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7113" name="Elipse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14" name="Elipse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15" name="Elipse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16" name="Elipse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17" name="Elipse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18" name="Elipse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19" name="Elipse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20" name="Elipse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21" name="Elipse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22" name="Elipse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23" name="Elipse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24" name="Elipse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25" name="Elipse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26" name="Elipse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27" name="Elipse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28" name="Elipse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29" name="Elipse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30" name="Elipse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31" name="Elipse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32" name="Elipse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33" name="Elipse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34" name="Elipse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35" name="Elipse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36" name="Elipse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37" name="Elipse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38" name="Elipse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39" name="Elipse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40" name="Elipse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41" name="Elipse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42" name="Elipse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7143" name="Elipse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</p:grpSp>
      <p:sp>
        <p:nvSpPr>
          <p:cNvPr id="47144" name="Línea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/>
          <a:lstStyle/>
          <a:p>
            <a:pPr rtl="0"/>
            <a:endParaRPr lang="es-ES" noProof="0">
              <a:latin typeface="Arial" panose="020B0604020202020204" pitchFamily="34" charset="0"/>
            </a:endParaRPr>
          </a:p>
        </p:txBody>
      </p:sp>
      <p:sp>
        <p:nvSpPr>
          <p:cNvPr id="47107" name="Marcador de posición de título 1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 rtlCol="0"/>
          <a:lstStyle>
            <a:lvl1pPr algn="r">
              <a:defRPr sz="4400"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7108" name="Marcador de texto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49313" y="3049588"/>
            <a:ext cx="6248400" cy="2362200"/>
          </a:xfrm>
        </p:spPr>
        <p:txBody>
          <a:bodyPr rtlCol="0"/>
          <a:lstStyle>
            <a:lvl1pPr marL="0" indent="0" algn="r">
              <a:buFontTx/>
              <a:buNone/>
              <a:defRPr sz="2900">
                <a:latin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7109" name="Marcador de fecha 3"/>
          <p:cNvSpPr>
            <a:spLocks noGrp="1" noChangeArrowheads="1"/>
          </p:cNvSpPr>
          <p:nvPr>
            <p:ph type="dt" sz="half" idx="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F152CD4C-ED0A-4524-A81C-98B58C8C5B0E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47110" name="Marcador de pie de página 4"/>
          <p:cNvSpPr>
            <a:spLocks noGrp="1" noChangeArrowheads="1"/>
          </p:cNvSpPr>
          <p:nvPr>
            <p:ph type="ftr" sz="quarter" idx="3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47111" name="Marcador de posición de número de diapositiva 5"/>
          <p:cNvSpPr>
            <a:spLocks noGrp="1" noChangeArrowheads="1"/>
          </p:cNvSpPr>
          <p:nvPr>
            <p:ph type="sldNum" sz="quarter" idx="4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E945280F-DE53-48B1-9FB9-96A39916642A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marL="45720" indent="0">
              <a:buFontTx/>
              <a:buNone/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0A2F717-96A6-4AA2-A510-01E226CDDD5E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72E90EB-6CA4-453F-8712-C339590DE034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  <p:extLst>
      <p:ext uri="{BB962C8B-B14F-4D97-AF65-F5344CB8AC3E}">
        <p14:creationId xmlns:p14="http://schemas.microsoft.com/office/powerpoint/2010/main" val="411312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457950" y="228600"/>
            <a:ext cx="2076450" cy="5707063"/>
          </a:xfrm>
        </p:spPr>
        <p:txBody>
          <a:bodyPr vert="eaVert"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28600" y="228600"/>
            <a:ext cx="6076950" cy="5707063"/>
          </a:xfrm>
        </p:spPr>
        <p:txBody>
          <a:bodyPr vert="eaVert" rtlCol="0"/>
          <a:lstStyle>
            <a:lvl1pPr marL="45720" indent="0">
              <a:buFontTx/>
              <a:buNone/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9AFD5F2B-B396-4148-980E-E07D9B19DFEB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26D251BA-4196-46F7-BF5E-DE37F6712AD1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  <p:extLst>
      <p:ext uri="{BB962C8B-B14F-4D97-AF65-F5344CB8AC3E}">
        <p14:creationId xmlns:p14="http://schemas.microsoft.com/office/powerpoint/2010/main" val="3251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marL="45720" indent="0">
              <a:buFontTx/>
              <a:buNone/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6926B44-882B-4BE6-A468-1D0872DDE26A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1C6F290-D301-4864-9490-340EF11588D9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  <p:extLst>
      <p:ext uri="{BB962C8B-B14F-4D97-AF65-F5344CB8AC3E}">
        <p14:creationId xmlns:p14="http://schemas.microsoft.com/office/powerpoint/2010/main" val="303607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rtlCol="0" anchor="t"/>
          <a:lstStyle>
            <a:lvl1pPr algn="l">
              <a:defRPr sz="4000" b="1" cap="all"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rtlCol="0" anchor="b"/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2ED3789-7403-4E0E-A80B-49DDB6EA0DA6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D0208CE1-DD55-4A43-A479-EF83A2DC3985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  <p:extLst>
      <p:ext uri="{BB962C8B-B14F-4D97-AF65-F5344CB8AC3E}">
        <p14:creationId xmlns:p14="http://schemas.microsoft.com/office/powerpoint/2010/main" val="162197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143000" y="1524000"/>
            <a:ext cx="3619500" cy="4411663"/>
          </a:xfrm>
        </p:spPr>
        <p:txBody>
          <a:bodyPr rtlCol="0"/>
          <a:lstStyle>
            <a:lvl1pPr marL="45720" indent="0">
              <a:buFontTx/>
              <a:buNone/>
              <a:defRPr sz="2800">
                <a:latin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4914900" y="1524000"/>
            <a:ext cx="3619500" cy="4411663"/>
          </a:xfrm>
        </p:spPr>
        <p:txBody>
          <a:bodyPr rtlCol="0"/>
          <a:lstStyle>
            <a:lvl1pPr marL="45720" indent="0">
              <a:buFontTx/>
              <a:buNone/>
              <a:defRPr sz="2800">
                <a:latin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7777254-275A-4C7D-8150-BC941719F612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0927AF89-6755-46F5-BBCF-E571D7F311A5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  <p:extLst>
      <p:ext uri="{BB962C8B-B14F-4D97-AF65-F5344CB8AC3E}">
        <p14:creationId xmlns:p14="http://schemas.microsoft.com/office/powerpoint/2010/main" val="103735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rtlCol="0" anchor="b"/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 rtlCol="0"/>
          <a:lstStyle>
            <a:lvl1pPr marL="45720" indent="0">
              <a:buFontTx/>
              <a:buNone/>
              <a:defRPr sz="2400">
                <a:latin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rtlCol="0" anchor="b"/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 rtlCol="0"/>
          <a:lstStyle>
            <a:lvl1pPr marL="45720" indent="0">
              <a:buFontTx/>
              <a:buNone/>
              <a:defRPr sz="2400">
                <a:latin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F80F3AF-E25E-439A-928E-15A20E55BB47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F76BE3C0-1208-4260-82C3-0EB040027195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  <p:extLst>
      <p:ext uri="{BB962C8B-B14F-4D97-AF65-F5344CB8AC3E}">
        <p14:creationId xmlns:p14="http://schemas.microsoft.com/office/powerpoint/2010/main" val="139325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BCFB7D6-A6EA-418D-80A1-61C41F6DC31B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D5F02DF6-5EF1-449D-8E8F-F40E7D2FCBCB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  <p:extLst>
      <p:ext uri="{BB962C8B-B14F-4D97-AF65-F5344CB8AC3E}">
        <p14:creationId xmlns:p14="http://schemas.microsoft.com/office/powerpoint/2010/main" val="86736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0EE93F3F-CF79-4815-AFB3-B70346C5D5FE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AC3460AA-1533-4548-8781-A6D0EAE276D6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  <p:extLst>
      <p:ext uri="{BB962C8B-B14F-4D97-AF65-F5344CB8AC3E}">
        <p14:creationId xmlns:p14="http://schemas.microsoft.com/office/powerpoint/2010/main" val="12510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rtlCol="0"/>
          <a:lstStyle>
            <a:lvl1pPr algn="l">
              <a:defRPr sz="2000" b="1"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 rtlCol="0"/>
          <a:lstStyle>
            <a:lvl1pPr marL="45720" indent="0">
              <a:buFontTx/>
              <a:buNone/>
              <a:defRPr sz="3200">
                <a:latin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 rtlCol="0"/>
          <a:lstStyle>
            <a:lvl1pPr marL="0" indent="0"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C3ED9191-4AC5-4833-9FB0-7C259ED05B90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C6386842-FEC9-453F-B6F7-7C945F3A2D73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  <p:extLst>
      <p:ext uri="{BB962C8B-B14F-4D97-AF65-F5344CB8AC3E}">
        <p14:creationId xmlns:p14="http://schemas.microsoft.com/office/powerpoint/2010/main" val="153092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rtlCol="0"/>
          <a:lstStyle>
            <a:lvl1pPr algn="l">
              <a:defRPr sz="2000" b="1"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/>
          <a:lstStyle>
            <a:lvl1pPr marL="0" indent="0">
              <a:buNone/>
              <a:defRPr sz="3200">
                <a:latin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 rtlCol="0"/>
          <a:lstStyle>
            <a:lvl1pPr marL="0" indent="0"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4D13BEF-7FB6-4F20-A90D-3E70CCA32D88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E96DA581-ADE3-4A40-91CB-711A776CAC29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  <p:extLst>
      <p:ext uri="{BB962C8B-B14F-4D97-AF65-F5344CB8AC3E}">
        <p14:creationId xmlns:p14="http://schemas.microsoft.com/office/powerpoint/2010/main" val="291156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Línea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/>
          <a:lstStyle/>
          <a:p>
            <a:pPr rtl="0"/>
            <a:endParaRPr lang="es-ES" noProof="0">
              <a:latin typeface="Arial" panose="020B0604020202020204" pitchFamily="34" charset="0"/>
            </a:endParaRPr>
          </a:p>
        </p:txBody>
      </p:sp>
      <p:grpSp>
        <p:nvGrpSpPr>
          <p:cNvPr id="46088" name="Grupo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6089" name="Elipse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090" name="Elipse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091" name="Elipse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092" name="Elipse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093" name="Elipse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094" name="Elipse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095" name="Elipse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096" name="Elipse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097" name="Elipse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098" name="Elipse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099" name="Elipse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00" name="Elipse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01" name="Elipse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02" name="Elipse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03" name="Elipse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04" name="Elipse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05" name="Elipse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06" name="Elipse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07" name="Elipse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08" name="Elipse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09" name="Elipse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10" name="Elipse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11" name="Elipse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12" name="Elipse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13" name="Elipse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14" name="Elipse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15" name="Elipse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16" name="Elipse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17" name="Elipse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18" name="Elipse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  <p:sp>
          <p:nvSpPr>
            <p:cNvPr id="46119" name="Elipse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es-ES" noProof="0">
                <a:latin typeface="Arial" panose="020B0604020202020204" pitchFamily="34" charset="0"/>
              </a:endParaRPr>
            </a:p>
          </p:txBody>
        </p:sp>
      </p:grpSp>
      <p:sp>
        <p:nvSpPr>
          <p:cNvPr id="46083" name="Marcador de título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7696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6084" name="Marcador de posición de texto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524000"/>
            <a:ext cx="73914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  <a:p>
            <a:pPr lvl="8" rtl="0"/>
            <a:endParaRPr lang="es-ES" altLang="en-US" noProof="0" dirty="0"/>
          </a:p>
          <a:p>
            <a:pPr lvl="8" rtl="0"/>
            <a:endParaRPr lang="es-ES" altLang="en-US" noProof="0" dirty="0"/>
          </a:p>
        </p:txBody>
      </p:sp>
      <p:sp>
        <p:nvSpPr>
          <p:cNvPr id="46085" name="Marcador de fecha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000">
                <a:latin typeface="Arial" panose="020B0604020202020204" pitchFamily="34" charset="0"/>
              </a:defRPr>
            </a:lvl1pPr>
          </a:lstStyle>
          <a:p>
            <a:fld id="{9636EB56-5859-4C3C-87C1-00FD084B80CF}" type="datetime1">
              <a:rPr lang="es-ES" altLang="en-US" noProof="0" smtClean="0"/>
              <a:t>20/05/2021</a:t>
            </a:fld>
            <a:endParaRPr lang="es-ES" altLang="en-US" noProof="0"/>
          </a:p>
        </p:txBody>
      </p:sp>
      <p:sp>
        <p:nvSpPr>
          <p:cNvPr id="46086" name="Marcador de pie de página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000">
                <a:latin typeface="Arial" panose="020B0604020202020204" pitchFamily="34" charset="0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46087" name="Marcador de posición de número de diapositiva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>
                <a:latin typeface="Arial" panose="020B0604020202020204" pitchFamily="34" charset="0"/>
              </a:defRPr>
            </a:lvl1pPr>
          </a:lstStyle>
          <a:p>
            <a:fld id="{D7E5119E-5338-4B55-81DC-57EAC9440FD0}" type="slidenum">
              <a:rPr lang="es-ES" altLang="en-US" noProof="0" smtClean="0"/>
              <a:pPr/>
              <a:t>‹Nº›</a:t>
            </a:fld>
            <a:endParaRPr lang="es-ES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45720" indent="0" algn="l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SzPct val="120000"/>
        <a:buFontTx/>
        <a:buNone/>
        <a:defRPr sz="27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92150" indent="-347663" algn="l" rtl="0" eaLnBrk="1" fontAlgn="base" hangingPunct="1">
        <a:spcBef>
          <a:spcPct val="0"/>
        </a:spcBef>
        <a:spcAft>
          <a:spcPct val="25000"/>
        </a:spcAft>
        <a:buClr>
          <a:schemeClr val="accent2">
            <a:lumMod val="75000"/>
          </a:schemeClr>
        </a:buClr>
        <a:buSzPct val="55000"/>
        <a:buFont typeface="Wingdings" pitchFamily="2" charset="2"/>
        <a:buChar char="l"/>
        <a:defRPr sz="2400">
          <a:solidFill>
            <a:schemeClr val="tx1"/>
          </a:solidFill>
          <a:latin typeface="Arial" panose="020B0604020202020204" pitchFamily="34" charset="0"/>
        </a:defRPr>
      </a:lvl2pPr>
      <a:lvl3pPr marL="987425" indent="-293688" algn="l" rtl="0" eaLnBrk="1" fontAlgn="base" hangingPunct="1">
        <a:spcBef>
          <a:spcPct val="0"/>
        </a:spcBef>
        <a:spcAft>
          <a:spcPct val="25000"/>
        </a:spcAft>
        <a:buClr>
          <a:schemeClr val="accent1">
            <a:lumMod val="50000"/>
          </a:schemeClr>
        </a:buClr>
        <a:buSzPct val="50000"/>
        <a:buFont typeface="Wingdings" pitchFamily="2" charset="2"/>
        <a:buChar char="l"/>
        <a:defRPr sz="2200">
          <a:solidFill>
            <a:schemeClr val="tx1"/>
          </a:solidFill>
          <a:latin typeface="Arial" panose="020B0604020202020204" pitchFamily="34" charset="0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>
            <a:lumMod val="75000"/>
          </a:schemeClr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</a:defRPr>
      </a:lvl5pPr>
      <a:lvl6pPr marL="1920240" indent="-315913" algn="l" rtl="0" eaLnBrk="1" fontAlgn="base" hangingPunct="1">
        <a:spcBef>
          <a:spcPct val="20000"/>
        </a:spcBef>
        <a:spcAft>
          <a:spcPct val="0"/>
        </a:spcAft>
        <a:buClr>
          <a:schemeClr val="accent6">
            <a:lumMod val="50000"/>
          </a:schemeClr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240280" indent="-315913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651760" indent="-315913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75000"/>
          </a:schemeClr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108960" indent="-315913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forwork.com/blog/trust-impact-team-performance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0486D98-0B9B-4C4E-A25F-64BA4C5DB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err="1">
                <a:latin typeface="Arial" panose="020B0604020202020204" pitchFamily="34" charset="0"/>
              </a:rPr>
              <a:t>Recyclame</a:t>
            </a:r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655BBED-E65C-4B70-99E3-9318D4F249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err="1">
                <a:latin typeface="Arial" panose="020B0604020202020204" pitchFamily="34" charset="0"/>
              </a:rPr>
              <a:t>Jose</a:t>
            </a:r>
            <a:r>
              <a:rPr lang="es-ES" dirty="0">
                <a:latin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</a:rPr>
              <a:t>Ruette</a:t>
            </a:r>
            <a:endParaRPr lang="es-ES" dirty="0">
              <a:latin typeface="Arial" panose="020B0604020202020204" pitchFamily="34" charset="0"/>
            </a:endParaRPr>
          </a:p>
        </p:txBody>
      </p:sp>
      <p:pic>
        <p:nvPicPr>
          <p:cNvPr id="2" name="musica">
            <a:hlinkClick r:id="" action="ppaction://media"/>
            <a:extLst>
              <a:ext uri="{FF2B5EF4-FFF2-40B4-BE49-F238E27FC236}">
                <a16:creationId xmlns:a16="http://schemas.microsoft.com/office/drawing/2014/main" id="{A4B0433E-E5D4-4EFF-9793-608C007F4CB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5"/>
                  <p14:fade in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12576" y="446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2B656-4656-4646-A221-7C30814F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7696200" cy="1295400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s-CL" dirty="0">
                <a:effectLst/>
              </a:rPr>
              <a:t>Bienvenidos a </a:t>
            </a:r>
            <a:r>
              <a:rPr lang="es-CL" i="1" dirty="0" err="1">
                <a:solidFill>
                  <a:srgbClr val="669999"/>
                </a:solidFill>
                <a:effectLst/>
                <a:latin typeface="Bookman Old Style" panose="02050604050505020204" pitchFamily="18" charset="0"/>
              </a:rPr>
              <a:t>Recyclame</a:t>
            </a:r>
            <a:endParaRPr lang="es-ES" i="1" dirty="0">
              <a:solidFill>
                <a:srgbClr val="669999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image12.png">
            <a:extLst>
              <a:ext uri="{FF2B5EF4-FFF2-40B4-BE49-F238E27FC236}">
                <a16:creationId xmlns:a16="http://schemas.microsoft.com/office/drawing/2014/main" id="{89DDE89F-8DEB-43F8-B046-B77A9B7486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648" y="1705128"/>
            <a:ext cx="2481560" cy="4049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DABF9E-9B82-4C13-8452-952BD74F6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3968" y="1988840"/>
            <a:ext cx="4392488" cy="2304256"/>
          </a:xfrm>
        </p:spPr>
        <p:txBody>
          <a:bodyPr wrap="square" rtlCol="0" anchor="t">
            <a:normAutofit/>
          </a:bodyPr>
          <a:lstStyle/>
          <a:p>
            <a:pPr>
              <a:spcAft>
                <a:spcPts val="800"/>
              </a:spcAft>
            </a:pPr>
            <a:r>
              <a:rPr lang="es-CL" dirty="0">
                <a:solidFill>
                  <a:srgbClr val="330066"/>
                </a:solidFill>
                <a:effectLst/>
              </a:rPr>
              <a:t>¿Qué es </a:t>
            </a:r>
            <a:r>
              <a:rPr lang="es-CL" sz="3600" b="1" i="1" dirty="0" err="1">
                <a:solidFill>
                  <a:srgbClr val="669999"/>
                </a:solidFill>
                <a:latin typeface="Bookman Old Style" panose="02050604050505020204" pitchFamily="18" charset="0"/>
                <a:ea typeface="+mj-ea"/>
                <a:cs typeface="+mj-cs"/>
              </a:rPr>
              <a:t>Recyclame</a:t>
            </a:r>
            <a:r>
              <a:rPr lang="es-CL" dirty="0">
                <a:solidFill>
                  <a:srgbClr val="330066"/>
                </a:solidFill>
                <a:effectLst/>
              </a:rPr>
              <a:t>?</a:t>
            </a:r>
          </a:p>
          <a:p>
            <a:pPr algn="ctr">
              <a:spcAft>
                <a:spcPts val="800"/>
              </a:spcAft>
            </a:pPr>
            <a:r>
              <a:rPr lang="es-CL" sz="2000" i="1" dirty="0">
                <a:solidFill>
                  <a:srgbClr val="330066"/>
                </a:solidFill>
                <a:effectLst/>
              </a:rPr>
              <a:t>Recíclame es la App que te premia por reciclar material plástico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5A8C2C-B6C1-4095-9DAD-4E06853708B6}"/>
              </a:ext>
            </a:extLst>
          </p:cNvPr>
          <p:cNvSpPr txBox="1"/>
          <p:nvPr/>
        </p:nvSpPr>
        <p:spPr>
          <a:xfrm>
            <a:off x="4572000" y="4612325"/>
            <a:ext cx="347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s-ES" sz="2000" dirty="0">
                <a:solidFill>
                  <a:srgbClr val="CCCC00"/>
                </a:solidFill>
              </a:rPr>
              <a:t>Es muy fácil ingresar</a:t>
            </a:r>
            <a:endParaRPr lang="es-CL" sz="2000" dirty="0">
              <a:solidFill>
                <a:srgbClr val="CC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5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2B656-4656-4646-A221-7C30814F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4024"/>
            <a:ext cx="7696200" cy="1295400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s-CL" dirty="0">
                <a:effectLst/>
              </a:rPr>
              <a:t>Registrar mi boleta o Factura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DABF9E-9B82-4C13-8452-952BD74F6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8024" y="1465118"/>
            <a:ext cx="4032448" cy="1872208"/>
          </a:xfrm>
        </p:spPr>
        <p:txBody>
          <a:bodyPr wrap="square" rtlCol="0"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800" dirty="0">
                <a:solidFill>
                  <a:srgbClr val="33006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Después de comprar en un establecimiento comercial suscrito a </a:t>
            </a:r>
            <a:r>
              <a:rPr lang="es-CL" sz="2000" b="1" i="1" dirty="0" err="1">
                <a:solidFill>
                  <a:srgbClr val="669999"/>
                </a:solidFill>
                <a:latin typeface="Bookman Old Style" panose="02050604050505020204" pitchFamily="18" charset="0"/>
                <a:ea typeface="+mj-ea"/>
                <a:cs typeface="+mj-cs"/>
              </a:rPr>
              <a:t>Recyclame</a:t>
            </a:r>
            <a:r>
              <a:rPr lang="es-CL" sz="1800" dirty="0">
                <a:solidFill>
                  <a:srgbClr val="33006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automáticamente se listarán en esta pantalla los productos con material reciclable que has comprado.</a:t>
            </a:r>
          </a:p>
        </p:txBody>
      </p:sp>
      <p:pic>
        <p:nvPicPr>
          <p:cNvPr id="7" name="image13.png">
            <a:extLst>
              <a:ext uri="{FF2B5EF4-FFF2-40B4-BE49-F238E27FC236}">
                <a16:creationId xmlns:a16="http://schemas.microsoft.com/office/drawing/2014/main" id="{1F7B1421-0901-4E64-A8E8-BA53D147780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5145" y="1936493"/>
            <a:ext cx="2000250" cy="355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16.png">
            <a:extLst>
              <a:ext uri="{FF2B5EF4-FFF2-40B4-BE49-F238E27FC236}">
                <a16:creationId xmlns:a16="http://schemas.microsoft.com/office/drawing/2014/main" id="{F28416A4-25EB-4B81-90EF-A5291CBD01F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814" y="2401222"/>
            <a:ext cx="2000250" cy="331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39DF621-F25B-4D67-95A3-2274E6620A24}"/>
              </a:ext>
            </a:extLst>
          </p:cNvPr>
          <p:cNvSpPr txBox="1">
            <a:spLocks/>
          </p:cNvSpPr>
          <p:nvPr/>
        </p:nvSpPr>
        <p:spPr bwMode="auto">
          <a:xfrm>
            <a:off x="4788024" y="3406190"/>
            <a:ext cx="403244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45720" indent="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120000"/>
              <a:buFontTx/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2">
                  <a:lumMod val="75000"/>
                </a:schemeClr>
              </a:buClr>
              <a:buSzPct val="5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3688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75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2024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24028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6517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1089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800" kern="0" dirty="0">
                <a:solidFill>
                  <a:srgbClr val="33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el negocio no está suscrito a </a:t>
            </a:r>
            <a:r>
              <a:rPr lang="es-CL" sz="2000" b="1" i="1" dirty="0" err="1">
                <a:solidFill>
                  <a:srgbClr val="669999"/>
                </a:solidFill>
                <a:latin typeface="Bookman Old Style" panose="02050604050505020204" pitchFamily="18" charset="0"/>
                <a:ea typeface="+mj-ea"/>
                <a:cs typeface="+mj-cs"/>
              </a:rPr>
              <a:t>Recyclame</a:t>
            </a:r>
            <a:r>
              <a:rPr lang="es-CL" sz="1800" kern="0" dirty="0">
                <a:solidFill>
                  <a:srgbClr val="33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escanee el Código de Barra de la boleta o factura y se listaran en esta pantalla los productos con material reciclable contenidos en esta compra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EB074FD4-7523-47E9-9446-BA6C11AB827D}"/>
              </a:ext>
            </a:extLst>
          </p:cNvPr>
          <p:cNvSpPr txBox="1">
            <a:spLocks/>
          </p:cNvSpPr>
          <p:nvPr/>
        </p:nvSpPr>
        <p:spPr bwMode="auto">
          <a:xfrm>
            <a:off x="4788024" y="5429685"/>
            <a:ext cx="4032448" cy="97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45720" indent="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120000"/>
              <a:buFontTx/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2">
                  <a:lumMod val="75000"/>
                </a:schemeClr>
              </a:buClr>
              <a:buSzPct val="5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3688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75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2024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24028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6517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1089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800" kern="0" dirty="0">
                <a:solidFill>
                  <a:srgbClr val="CCCC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cada producto registrado acumulas puntos, que luego puede cambiar por cupones o descuentos.</a:t>
            </a:r>
          </a:p>
        </p:txBody>
      </p:sp>
      <p:pic>
        <p:nvPicPr>
          <p:cNvPr id="6" name="image18.png">
            <a:extLst>
              <a:ext uri="{FF2B5EF4-FFF2-40B4-BE49-F238E27FC236}">
                <a16:creationId xmlns:a16="http://schemas.microsoft.com/office/drawing/2014/main" id="{1301B4F0-B579-42BF-A0DA-03BCD52B6D6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0482" y="2996952"/>
            <a:ext cx="2000250" cy="3343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60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2B656-4656-4646-A221-7C30814F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7696200" cy="1295400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s-CL" dirty="0">
                <a:effectLst/>
              </a:rPr>
              <a:t>Recíclame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DABF9E-9B82-4C13-8452-952BD74F6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2204864"/>
            <a:ext cx="4267572" cy="3168352"/>
          </a:xfrm>
        </p:spPr>
        <p:txBody>
          <a:bodyPr wrap="square" rtlCol="0" anchor="t">
            <a:normAutofit/>
          </a:bodyPr>
          <a:lstStyle/>
          <a:p>
            <a:pPr>
              <a:spcAft>
                <a:spcPts val="800"/>
              </a:spcAft>
            </a:pPr>
            <a:r>
              <a:rPr lang="es-CL" sz="1800" dirty="0">
                <a:solidFill>
                  <a:srgbClr val="33006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Desde esta pantalla puedes conocer </a:t>
            </a:r>
          </a:p>
          <a:p>
            <a:pPr marL="33147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rgbClr val="669999"/>
                </a:solidFill>
                <a:ea typeface="Arial" panose="020B0604020202020204" pitchFamily="34" charset="0"/>
              </a:rPr>
              <a:t>L</a:t>
            </a:r>
            <a:r>
              <a:rPr lang="es-CL" sz="1800" dirty="0">
                <a:solidFill>
                  <a:srgbClr val="66999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cantidad de puntos que tienes acumulado</a:t>
            </a:r>
          </a:p>
          <a:p>
            <a:pPr marL="33147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L" sz="1800" dirty="0">
                <a:solidFill>
                  <a:srgbClr val="CCCC00"/>
                </a:solidFill>
                <a:effectLst/>
                <a:ea typeface="Arial" panose="020B0604020202020204" pitchFamily="34" charset="0"/>
              </a:rPr>
              <a:t>Y la cantidad de material reciclable que está circulando en la región donde estás registrado como cliente</a:t>
            </a:r>
            <a:endParaRPr lang="es-CL" dirty="0">
              <a:solidFill>
                <a:srgbClr val="CCCC00"/>
              </a:solidFill>
            </a:endParaRPr>
          </a:p>
        </p:txBody>
      </p:sp>
      <p:pic>
        <p:nvPicPr>
          <p:cNvPr id="5" name="image11.png">
            <a:extLst>
              <a:ext uri="{FF2B5EF4-FFF2-40B4-BE49-F238E27FC236}">
                <a16:creationId xmlns:a16="http://schemas.microsoft.com/office/drawing/2014/main" id="{709206EF-9B9B-4A92-ABC0-4D4AE93184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" b="414"/>
          <a:stretch/>
        </p:blipFill>
        <p:spPr>
          <a:xfrm>
            <a:off x="1403648" y="1772816"/>
            <a:ext cx="2736304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175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F2995146-6BB1-4204-B2C6-0AE4335A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5" y="1604245"/>
            <a:ext cx="2237102" cy="364950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A04D703-3F71-4CA9-93FA-B0CFE978A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266" y="2330003"/>
            <a:ext cx="2118907" cy="35209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E2B656-4656-4646-A221-7C30814F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20330"/>
            <a:ext cx="7696200" cy="1295400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s-CL" dirty="0">
                <a:effectLst/>
              </a:rPr>
              <a:t>Raspas y Gana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DABF9E-9B82-4C13-8452-952BD74F6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20072" y="2309632"/>
            <a:ext cx="3600400" cy="688495"/>
          </a:xfrm>
        </p:spPr>
        <p:txBody>
          <a:bodyPr wrap="square" rtlCol="0"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800" dirty="0">
                <a:solidFill>
                  <a:srgbClr val="330066"/>
                </a:solidFill>
              </a:rPr>
              <a:t>Aleatoriamente se habilita el botón para </a:t>
            </a:r>
            <a:r>
              <a:rPr lang="es-CL" sz="1800" b="1" dirty="0"/>
              <a:t>Raspar</a:t>
            </a:r>
            <a:endParaRPr lang="es-CL" sz="1800" dirty="0">
              <a:solidFill>
                <a:srgbClr val="330066"/>
              </a:solidFill>
            </a:endParaRP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351F42FF-622B-4839-BE11-F1BCE53CE3BD}"/>
              </a:ext>
            </a:extLst>
          </p:cNvPr>
          <p:cNvSpPr txBox="1">
            <a:spLocks/>
          </p:cNvSpPr>
          <p:nvPr/>
        </p:nvSpPr>
        <p:spPr bwMode="auto">
          <a:xfrm>
            <a:off x="5220072" y="4842899"/>
            <a:ext cx="3600400" cy="97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45720" indent="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120000"/>
              <a:buFontTx/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2">
                  <a:lumMod val="75000"/>
                </a:schemeClr>
              </a:buClr>
              <a:buSzPct val="5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3688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75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2024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24028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6517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1089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800" kern="0" dirty="0">
                <a:solidFill>
                  <a:srgbClr val="330066"/>
                </a:solidFill>
              </a:rPr>
              <a:t>Se sumará la cantidad de obtenida a los puntos acumulados por este cliente.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3839D6CA-2F82-4E15-8D38-C0371AFCADDF}"/>
              </a:ext>
            </a:extLst>
          </p:cNvPr>
          <p:cNvSpPr txBox="1">
            <a:spLocks/>
          </p:cNvSpPr>
          <p:nvPr/>
        </p:nvSpPr>
        <p:spPr bwMode="auto">
          <a:xfrm>
            <a:off x="5220072" y="3440827"/>
            <a:ext cx="3600400" cy="97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45720" indent="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120000"/>
              <a:buFontTx/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2">
                  <a:lumMod val="75000"/>
                </a:schemeClr>
              </a:buClr>
              <a:buSzPct val="5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3688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75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2024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24028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6517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1089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800" kern="0" dirty="0">
                <a:solidFill>
                  <a:srgbClr val="330066"/>
                </a:solidFill>
              </a:rPr>
              <a:t>Al presionar el botón, se indica el premio obtenido; si son Puntos, al presionar </a:t>
            </a:r>
            <a:r>
              <a:rPr lang="es-CL" sz="1800" kern="0" dirty="0">
                <a:solidFill>
                  <a:srgbClr val="00B050"/>
                </a:solidFill>
              </a:rPr>
              <a:t>“Aceptar Premio”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1115909-E64C-40E0-AE16-5F896BF60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480" y="2909662"/>
            <a:ext cx="2159837" cy="35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2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2B656-4656-4646-A221-7C30814F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5563"/>
            <a:ext cx="7696200" cy="1295400"/>
          </a:xfrm>
        </p:spPr>
        <p:txBody>
          <a:bodyPr wrap="square" rtlCol="0" anchor="b">
            <a:normAutofit/>
          </a:bodyPr>
          <a:lstStyle/>
          <a:p>
            <a:r>
              <a:rPr lang="es-CL" sz="2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Cambiado Puntos por Cupones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DABF9E-9B82-4C13-8452-952BD74F6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4028" y="1976623"/>
            <a:ext cx="3672408" cy="832002"/>
          </a:xfrm>
        </p:spPr>
        <p:txBody>
          <a:bodyPr wrap="square" rtlCol="0" anchor="t">
            <a:normAutofit fontScale="85000"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2100" dirty="0">
                <a:solidFill>
                  <a:srgbClr val="330066"/>
                </a:solidFill>
              </a:rPr>
              <a:t>Después que el cliente presione sobre el Botón de “Canjear”</a:t>
            </a:r>
          </a:p>
        </p:txBody>
      </p:sp>
      <p:pic>
        <p:nvPicPr>
          <p:cNvPr id="7" name="image11.png">
            <a:extLst>
              <a:ext uri="{FF2B5EF4-FFF2-40B4-BE49-F238E27FC236}">
                <a16:creationId xmlns:a16="http://schemas.microsoft.com/office/drawing/2014/main" id="{D5BCE3DE-1C10-45A6-BFA4-3FCFBE6E6A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r="4281"/>
          <a:stretch/>
        </p:blipFill>
        <p:spPr>
          <a:xfrm>
            <a:off x="235029" y="1734294"/>
            <a:ext cx="2000250" cy="356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DB1F0D-0E68-43EC-9BDC-4F15B1E02BC8}"/>
              </a:ext>
            </a:extLst>
          </p:cNvPr>
          <p:cNvSpPr txBox="1">
            <a:spLocks/>
          </p:cNvSpPr>
          <p:nvPr/>
        </p:nvSpPr>
        <p:spPr bwMode="auto">
          <a:xfrm>
            <a:off x="4824028" y="5157192"/>
            <a:ext cx="3672408" cy="106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45720" indent="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120000"/>
              <a:buFontTx/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2">
                  <a:lumMod val="75000"/>
                </a:schemeClr>
              </a:buClr>
              <a:buSzPct val="5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3688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75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2024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24028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6517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1089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400" kern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L" sz="2100" kern="0" dirty="0">
                <a:solidFill>
                  <a:srgbClr val="330066"/>
                </a:solidFill>
              </a:rPr>
              <a:t>Al ser aceptado por el comercio, los puntos del costo de esta promoción son descontados. 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50D3D25-A2E5-4E8B-89E4-E89AAE456ACA}"/>
              </a:ext>
            </a:extLst>
          </p:cNvPr>
          <p:cNvSpPr txBox="1">
            <a:spLocks/>
          </p:cNvSpPr>
          <p:nvPr/>
        </p:nvSpPr>
        <p:spPr bwMode="auto">
          <a:xfrm>
            <a:off x="4824028" y="2753233"/>
            <a:ext cx="3672408" cy="106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45720" indent="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120000"/>
              <a:buFontTx/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2">
                  <a:lumMod val="75000"/>
                </a:schemeClr>
              </a:buClr>
              <a:buSzPct val="5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3688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75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2024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24028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6517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1089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2100" kern="0" dirty="0">
                <a:solidFill>
                  <a:srgbClr val="330066"/>
                </a:solidFill>
              </a:rPr>
              <a:t>Se presenta la lista de premios al que el cliente puede acceder dado los puntos que tiene acumulados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99C2D486-D21F-4B5A-94B0-9981C5126BC5}"/>
              </a:ext>
            </a:extLst>
          </p:cNvPr>
          <p:cNvSpPr txBox="1">
            <a:spLocks/>
          </p:cNvSpPr>
          <p:nvPr/>
        </p:nvSpPr>
        <p:spPr bwMode="auto">
          <a:xfrm>
            <a:off x="4824028" y="3933056"/>
            <a:ext cx="3672408" cy="1063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45720" indent="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120000"/>
              <a:buFontTx/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2">
                  <a:lumMod val="75000"/>
                </a:schemeClr>
              </a:buClr>
              <a:buSzPct val="5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3688" algn="l" rtl="0" eaLnBrk="1" fontAlgn="base" hangingPunct="1">
              <a:spcBef>
                <a:spcPct val="0"/>
              </a:spcBef>
              <a:spcAft>
                <a:spcPct val="25000"/>
              </a:spcAft>
              <a:buClr>
                <a:schemeClr val="accent1">
                  <a:lumMod val="50000"/>
                </a:schemeClr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75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2024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6pPr>
            <a:lvl7pPr marL="224028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7pPr>
            <a:lvl8pPr marL="26517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8pPr>
            <a:lvl9pPr marL="310896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2100" kern="0" dirty="0">
                <a:solidFill>
                  <a:srgbClr val="330066"/>
                </a:solidFill>
              </a:rPr>
              <a:t>Al seleccionar un premio, se presenta una pantalla con el código QR que deberá ser presentado en el comercio 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D07EF48-88B5-4807-915D-428E1095F11F}"/>
              </a:ext>
            </a:extLst>
          </p:cNvPr>
          <p:cNvGrpSpPr/>
          <p:nvPr/>
        </p:nvGrpSpPr>
        <p:grpSpPr>
          <a:xfrm>
            <a:off x="1480028" y="2047519"/>
            <a:ext cx="2014558" cy="3638806"/>
            <a:chOff x="-468560" y="393866"/>
            <a:chExt cx="2014558" cy="3638806"/>
          </a:xfrm>
        </p:grpSpPr>
        <p:pic>
          <p:nvPicPr>
            <p:cNvPr id="9" name="image8.png">
              <a:extLst>
                <a:ext uri="{FF2B5EF4-FFF2-40B4-BE49-F238E27FC236}">
                  <a16:creationId xmlns:a16="http://schemas.microsoft.com/office/drawing/2014/main" id="{62C2CF33-A45A-41D6-BADE-276219888458}"/>
                </a:ext>
              </a:extLst>
            </p:cNvPr>
            <p:cNvPicPr/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468560" y="393866"/>
              <a:ext cx="2014558" cy="36388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9A96D81D-0D5E-46F8-A9F9-814157B54590}"/>
                </a:ext>
              </a:extLst>
            </p:cNvPr>
            <p:cNvSpPr/>
            <p:nvPr/>
          </p:nvSpPr>
          <p:spPr bwMode="auto">
            <a:xfrm>
              <a:off x="-261871" y="3284984"/>
              <a:ext cx="1595508" cy="368424"/>
            </a:xfrm>
            <a:prstGeom prst="roundRect">
              <a:avLst>
                <a:gd name="adj" fmla="val 50000"/>
              </a:avLst>
            </a:prstGeom>
            <a:solidFill>
              <a:srgbClr val="2962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90488"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None/>
                <a:tabLst/>
              </a:pPr>
              <a:r>
                <a:rPr kumimoji="0" lang="es-ES" sz="105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Seleccionar</a:t>
              </a:r>
              <a:endParaRPr kumimoji="0" lang="es-CL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961A837-D840-4B21-A634-6E4812C1434E}"/>
              </a:ext>
            </a:extLst>
          </p:cNvPr>
          <p:cNvGrpSpPr/>
          <p:nvPr/>
        </p:nvGrpSpPr>
        <p:grpSpPr>
          <a:xfrm>
            <a:off x="2701150" y="2482669"/>
            <a:ext cx="2000250" cy="3556000"/>
            <a:chOff x="2652386" y="1722365"/>
            <a:chExt cx="2000250" cy="3556000"/>
          </a:xfrm>
        </p:grpSpPr>
        <p:pic>
          <p:nvPicPr>
            <p:cNvPr id="12" name="image21.png">
              <a:extLst>
                <a:ext uri="{FF2B5EF4-FFF2-40B4-BE49-F238E27FC236}">
                  <a16:creationId xmlns:a16="http://schemas.microsoft.com/office/drawing/2014/main" id="{B93B0FDB-DA6C-4EEA-BA31-E7FC019F2B65}"/>
                </a:ext>
              </a:extLst>
            </p:cNvPr>
            <p:cNvPicPr/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652386" y="1722365"/>
              <a:ext cx="2000250" cy="355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95501AA6-0472-4298-A758-C6588EA06ACB}"/>
                </a:ext>
              </a:extLst>
            </p:cNvPr>
            <p:cNvSpPr/>
            <p:nvPr/>
          </p:nvSpPr>
          <p:spPr bwMode="auto">
            <a:xfrm>
              <a:off x="2859075" y="4448357"/>
              <a:ext cx="1595508" cy="2880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90488"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None/>
                <a:tabLst/>
              </a:pPr>
              <a:r>
                <a:rPr kumimoji="0" lang="es-ES" sz="105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Seleccionar</a:t>
              </a:r>
              <a:endParaRPr kumimoji="0" lang="es-CL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9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30AC5-5A3D-4737-9CD2-8FE12A97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Reciclar</a:t>
            </a:r>
            <a:endParaRPr lang="es-CL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FE647B3-9F08-4FD5-B00C-5E6632A470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9416" y="1523999"/>
            <a:ext cx="2657284" cy="4411663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F3462F-7646-42AB-9F16-993823B6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4900" y="2852937"/>
            <a:ext cx="3619500" cy="2016223"/>
          </a:xfrm>
        </p:spPr>
        <p:txBody>
          <a:bodyPr>
            <a:normAutofit/>
          </a:bodyPr>
          <a:lstStyle/>
          <a:p>
            <a:pPr algn="just">
              <a:lnSpc>
                <a:spcPct val="97000"/>
              </a:lnSpc>
              <a:spcAft>
                <a:spcPts val="800"/>
              </a:spcAft>
            </a:pPr>
            <a:r>
              <a:rPr lang="es-CL" sz="1800" dirty="0">
                <a:solidFill>
                  <a:srgbClr val="330066"/>
                </a:solidFill>
              </a:rPr>
              <a:t>Puedes ver los lugares donde están contenedores inteligentes y puedes observar nuestros recolectores circulando por la ciudad, recibiendo el material reciclable 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3616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persona, deporte, bailarín, niño&#10;&#10;Descripción generada automáticamente">
            <a:extLst>
              <a:ext uri="{FF2B5EF4-FFF2-40B4-BE49-F238E27FC236}">
                <a16:creationId xmlns:a16="http://schemas.microsoft.com/office/drawing/2014/main" id="{98901B2A-D72D-48F6-807A-FD6E5B042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1" r="2" b="2"/>
          <a:stretch/>
        </p:blipFill>
        <p:spPr>
          <a:xfrm>
            <a:off x="827584" y="1522277"/>
            <a:ext cx="7391400" cy="4411663"/>
          </a:xfrm>
          <a:prstGeom prst="rect">
            <a:avLst/>
          </a:prstGeom>
          <a:noFill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0FCFEA0-CA59-4269-9CDA-CF25F1B6BC22}"/>
              </a:ext>
            </a:extLst>
          </p:cNvPr>
          <p:cNvSpPr txBox="1"/>
          <p:nvPr/>
        </p:nvSpPr>
        <p:spPr>
          <a:xfrm>
            <a:off x="5727221" y="5735608"/>
            <a:ext cx="280717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/>
            <a:r>
              <a:rPr lang="es-CL" sz="700">
                <a:solidFill>
                  <a:srgbClr val="FFFFFF"/>
                </a:solidFill>
                <a:latin typeface="+mn-lt"/>
                <a:hlinkClick r:id="rId3" tooltip="https://scienceforwork.com/blog/trust-impact-team-performanc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L" sz="700">
                <a:solidFill>
                  <a:srgbClr val="FFFFFF"/>
                </a:solidFill>
                <a:latin typeface="+mn-lt"/>
              </a:rPr>
              <a:t> de Autor desconocido está bajo licencia </a:t>
            </a:r>
            <a:r>
              <a:rPr lang="es-CL" sz="700">
                <a:solidFill>
                  <a:srgbClr val="FFFFFF"/>
                </a:solidFill>
                <a:latin typeface="+mn-lt"/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s-CL" sz="7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AF818F-7A5E-4E6B-A679-9763F6F8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7696200" cy="1295400"/>
          </a:xfrm>
        </p:spPr>
        <p:txBody>
          <a:bodyPr wrap="square" anchor="b">
            <a:normAutofit/>
          </a:bodyPr>
          <a:lstStyle/>
          <a:p>
            <a:r>
              <a:rPr lang="es-ES" dirty="0"/>
              <a:t>Gracias por ayudarnos a salvar el planeta.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8496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Presentación del aprendizaje de ventas">
  <a:themeElements>
    <a:clrScheme name="Sales Training_final2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Sales Training_final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92150" marR="0" indent="-347663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70000"/>
          <a:buFont typeface="Wingdings" pitchFamily="2" charset="2"/>
          <a:buChar char="l"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92150" marR="0" indent="-347663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70000"/>
          <a:buFont typeface="Wingdings" pitchFamily="2" charset="2"/>
          <a:buChar char="l"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les Training_final2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les Training_final2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_26713977_TF02819076" id="{2A6D1A5C-4C16-47E0-B2F0-58774A882592}" vid="{5D082C2B-9BAF-4092-80E4-1088CC47BDF4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303</Words>
  <Application>Microsoft Office PowerPoint</Application>
  <PresentationFormat>Presentación en pantalla (4:3)</PresentationFormat>
  <Paragraphs>35</Paragraphs>
  <Slides>8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Wingdings</vt:lpstr>
      <vt:lpstr>Presentación del aprendizaje de ventas</vt:lpstr>
      <vt:lpstr>Recyclame</vt:lpstr>
      <vt:lpstr>Bienvenidos a Recyclame</vt:lpstr>
      <vt:lpstr>Registrar mi boleta o Factura</vt:lpstr>
      <vt:lpstr>Recíclame</vt:lpstr>
      <vt:lpstr>Raspas y Gana</vt:lpstr>
      <vt:lpstr>Cambiado Puntos por Cupones</vt:lpstr>
      <vt:lpstr>Reciclar</vt:lpstr>
      <vt:lpstr>Gracias por ayudarnos a salvar el planeta.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Reciclame</dc:title>
  <dc:creator>Juan Lopez</dc:creator>
  <cp:lastModifiedBy>Juan Lopez</cp:lastModifiedBy>
  <cp:revision>10</cp:revision>
  <dcterms:created xsi:type="dcterms:W3CDTF">2020-11-23T13:05:32Z</dcterms:created>
  <dcterms:modified xsi:type="dcterms:W3CDTF">2021-05-20T14:13:38Z</dcterms:modified>
</cp:coreProperties>
</file>